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9" r:id="rId3"/>
    <p:sldId id="290" r:id="rId4"/>
    <p:sldId id="291" r:id="rId5"/>
    <p:sldId id="292" r:id="rId6"/>
    <p:sldId id="261" r:id="rId7"/>
    <p:sldId id="267" r:id="rId8"/>
    <p:sldId id="284" r:id="rId9"/>
    <p:sldId id="285" r:id="rId10"/>
    <p:sldId id="268" r:id="rId11"/>
    <p:sldId id="277" r:id="rId12"/>
    <p:sldId id="286" r:id="rId13"/>
    <p:sldId id="269" r:id="rId14"/>
    <p:sldId id="270" r:id="rId15"/>
    <p:sldId id="264" r:id="rId16"/>
    <p:sldId id="281" r:id="rId17"/>
    <p:sldId id="282" r:id="rId18"/>
    <p:sldId id="287" r:id="rId19"/>
    <p:sldId id="28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6366" autoAdjust="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FA9FC-DDE1-426C-8C54-1468C17B9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0FFE32-4DC0-4A51-AE3B-ACFBF035B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32A9E-83CB-45E7-867C-7440CED4F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0BEE-B92D-4DB7-9339-33F17856A06C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A218F-0322-41ED-8BFC-6B15191F0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A4067-13A4-4625-B25E-E00D2D3A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86D9D-D9D5-4955-9E7E-DF0DDE6EF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377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FD999-2F51-44EA-B363-74DA3141A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7C73F4-BA7E-4EB5-8223-C98F31BF1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194B7-9D6E-4548-AE74-01BC36A45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0BEE-B92D-4DB7-9339-33F17856A06C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2A62C3-3367-4B18-89A2-96C39BCD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68C6A4-D70A-4848-BFF6-F972FC1F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86D9D-D9D5-4955-9E7E-DF0DDE6EF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82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139BE3-8640-49F9-8C2B-BD37CB823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5A1163-7F87-4836-9DEC-D10B4876E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263902-D4BC-4FC4-9C7D-5FCC2D3D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0BEE-B92D-4DB7-9339-33F17856A06C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C5E465-2A49-4973-A884-987689640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2DE0C5-81B9-4FD5-82DA-DB2C03B14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86D9D-D9D5-4955-9E7E-DF0DDE6EF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29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0C61ED-5A8B-41D4-AFD2-8CCD860F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55EA18-4B36-4FB6-82CA-27A3F4AF6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A40786-A189-479A-B312-A6886C81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0BEE-B92D-4DB7-9339-33F17856A06C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AD372D-3198-4E22-8957-4EDF3576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2CDB8-D4BD-4CB3-AAC0-E85E09C49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86D9D-D9D5-4955-9E7E-DF0DDE6EF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42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4DFE1-97D1-4EFC-AFD9-03FF379F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4D94C1-D9D4-48C8-B651-F0B6090C2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AB759B-DCD4-41CE-A6EF-D0171429A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0BEE-B92D-4DB7-9339-33F17856A06C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0EF8E-278C-4A4B-8B1E-CF6690E5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D0BE99-A99C-475E-810A-E0D45D8B4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86D9D-D9D5-4955-9E7E-DF0DDE6EF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125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17BEB-B1DD-4FFC-BA38-90113B6C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416AA8-508E-4D8A-85B6-C210F11D8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7AF289-280C-4652-880B-1C0E3BC7E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300396-BE59-4284-86F4-330871D3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0BEE-B92D-4DB7-9339-33F17856A06C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AF08A5-DFBB-4FAC-8FBF-B07C963EE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78D251-BCB8-4629-809F-0FC33D41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86D9D-D9D5-4955-9E7E-DF0DDE6EF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278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707A7-EA63-4B20-AED4-5D09EE5CB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A4C7E-7A09-4199-A1C7-5CF9DA28A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CB6834-721B-4C4F-83C5-471CD663E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C6F715-312C-4661-8D1B-CBCBDE82C3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E06CBA-F06D-430C-8ABF-8A08357DBE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A0C2A8-4DC1-4BAE-84C2-D0F3C842A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0BEE-B92D-4DB7-9339-33F17856A06C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B16B71-3F8A-4B43-9709-392FFDC97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4E0FE4-FA92-454D-8F01-3660B638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86D9D-D9D5-4955-9E7E-DF0DDE6EF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99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ED2AB-21F3-441A-BC8B-6F782D797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7469B-B5EA-4A6B-A35F-82BE08043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0BEE-B92D-4DB7-9339-33F17856A06C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167746-F794-421A-A29C-3BC5A453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ADD292-615B-4394-B6BD-8DCA7FB1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86D9D-D9D5-4955-9E7E-DF0DDE6EF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180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2A5A1F-7B85-47F5-85A1-1BE68114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0BEE-B92D-4DB7-9339-33F17856A06C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59958D-0D3E-431D-90AF-F50BF9A5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E82785-66B7-4B52-AC2F-AE50B3AC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86D9D-D9D5-4955-9E7E-DF0DDE6EF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41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0F68A-6F6D-4CE4-B599-CF5763D7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BFACE-6A93-4418-B735-3439EB992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EBBBCF-1BF3-454A-8BC8-E15765515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46D6F8-85FA-4697-8BE9-03F795F4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0BEE-B92D-4DB7-9339-33F17856A06C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EE3EE1-1FF9-4787-AB06-B4846F297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17E3FD-C004-447A-8019-CDA2A7D0A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86D9D-D9D5-4955-9E7E-DF0DDE6EF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41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E412A-A181-4184-8640-284DA2FE3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E7F924-FD36-4D87-A41F-BE405A290F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D8E661-E778-4EBA-874E-16A0E4D9B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F51C97-CF28-4AA5-8A0E-62EAC836E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10BEE-B92D-4DB7-9339-33F17856A06C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7F99C4-18FB-4092-8908-9F0F5B928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C9277A-69AE-4C88-BEAD-226F4EFC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86D9D-D9D5-4955-9E7E-DF0DDE6EF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4167AB-3458-4928-912A-F5E029545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7B4D95-F512-4232-A0F5-2C7D70E11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A56150-B947-45AD-B033-47360162E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10BEE-B92D-4DB7-9339-33F17856A06C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65598-E4FD-4E0E-A428-A48000575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853CB-BFB4-4E55-872D-95124F523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86D9D-D9D5-4955-9E7E-DF0DDE6EF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361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A56FB-B279-4735-91B1-979486BA6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624" y="684568"/>
            <a:ext cx="10623180" cy="2088858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800" dirty="0"/>
              <a:t>끝까지 결과를 이끈다</a:t>
            </a:r>
            <a:r>
              <a:rPr lang="en-US" altLang="ko-KR" sz="4800" dirty="0"/>
              <a:t>.</a:t>
            </a:r>
            <a:br>
              <a:rPr lang="en-US" altLang="ko-KR" sz="4800" dirty="0"/>
            </a:br>
            <a:r>
              <a:rPr lang="ko-KR" altLang="en-US" sz="4800" dirty="0" err="1"/>
              <a:t>조예찬</a:t>
            </a:r>
            <a:r>
              <a:rPr lang="ko-KR" altLang="en-US" sz="4800" dirty="0"/>
              <a:t> 입니다</a:t>
            </a:r>
            <a:r>
              <a:rPr lang="en-US" altLang="ko-KR" sz="4800" dirty="0"/>
              <a:t>.</a:t>
            </a:r>
            <a:endParaRPr lang="ko-KR" altLang="en-US" sz="4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73B86F-F28B-4191-AE63-73F045D97290}"/>
              </a:ext>
            </a:extLst>
          </p:cNvPr>
          <p:cNvSpPr/>
          <p:nvPr/>
        </p:nvSpPr>
        <p:spPr>
          <a:xfrm>
            <a:off x="5810774" y="4085860"/>
            <a:ext cx="2594916" cy="208885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B39500-8881-4E3C-A78C-172A730C4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628438"/>
              </p:ext>
            </p:extLst>
          </p:nvPr>
        </p:nvGraphicFramePr>
        <p:xfrm>
          <a:off x="8405690" y="4084575"/>
          <a:ext cx="3028504" cy="2088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8504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>
                          <a:solidFill>
                            <a:sysClr val="windowText" lastClr="000000"/>
                          </a:solidFill>
                        </a:rPr>
                        <a:t>조예찬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010-6686-0118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053248"/>
                  </a:ext>
                </a:extLst>
              </a:tr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giohk1599@naver.com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961763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69B04D-3ABD-44D2-BA57-DD3334347F97}"/>
              </a:ext>
            </a:extLst>
          </p:cNvPr>
          <p:cNvCxnSpPr/>
          <p:nvPr/>
        </p:nvCxnSpPr>
        <p:spPr>
          <a:xfrm>
            <a:off x="755009" y="2256639"/>
            <a:ext cx="82883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867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92630C3-5683-4F68-83AA-E6FCABF037CC}"/>
              </a:ext>
            </a:extLst>
          </p:cNvPr>
          <p:cNvGrpSpPr/>
          <p:nvPr/>
        </p:nvGrpSpPr>
        <p:grpSpPr>
          <a:xfrm>
            <a:off x="1994750" y="1644242"/>
            <a:ext cx="6981471" cy="5091869"/>
            <a:chOff x="442784" y="0"/>
            <a:chExt cx="586413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D0107C-25CC-480E-AB7A-CBDBF8E8A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784" y="0"/>
              <a:ext cx="5864131" cy="355693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7EAF017-12A0-4EDA-818D-60C03AA8F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784" y="3646088"/>
              <a:ext cx="5864131" cy="3211912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9B81DDB-BBD5-4EC5-B9B4-96CA1BDF6FBE}"/>
              </a:ext>
            </a:extLst>
          </p:cNvPr>
          <p:cNvCxnSpPr>
            <a:cxnSpLocks/>
          </p:cNvCxnSpPr>
          <p:nvPr/>
        </p:nvCxnSpPr>
        <p:spPr>
          <a:xfrm>
            <a:off x="209725" y="914400"/>
            <a:ext cx="850643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B827ABB-4750-4D41-A4DA-609ED60E0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603877"/>
              </p:ext>
            </p:extLst>
          </p:nvPr>
        </p:nvGraphicFramePr>
        <p:xfrm>
          <a:off x="212595" y="981368"/>
          <a:ext cx="4007067" cy="504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7067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5040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메인 페이지 </a:t>
                      </a: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– </a:t>
                      </a:r>
                      <a:r>
                        <a:rPr lang="ko-KR" altLang="en-US" b="1" dirty="0" err="1">
                          <a:solidFill>
                            <a:sysClr val="windowText" lastClr="000000"/>
                          </a:solidFill>
                        </a:rPr>
                        <a:t>카카오맵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API 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사용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</a:tbl>
          </a:graphicData>
        </a:graphic>
      </p:graphicFrame>
      <p:sp>
        <p:nvSpPr>
          <p:cNvPr id="12" name="제목 1">
            <a:extLst>
              <a:ext uri="{FF2B5EF4-FFF2-40B4-BE49-F238E27FC236}">
                <a16:creationId xmlns:a16="http://schemas.microsoft.com/office/drawing/2014/main" id="{FC4DA4F3-DE2D-4469-9FEF-514BD4CFF244}"/>
              </a:ext>
            </a:extLst>
          </p:cNvPr>
          <p:cNvSpPr txBox="1">
            <a:spLocks/>
          </p:cNvSpPr>
          <p:nvPr/>
        </p:nvSpPr>
        <p:spPr>
          <a:xfrm>
            <a:off x="75501" y="121889"/>
            <a:ext cx="10623180" cy="8841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/>
              <a:t>팀 프로젝트 </a:t>
            </a:r>
            <a:r>
              <a:rPr lang="en-US" altLang="ko-KR" sz="4800" dirty="0"/>
              <a:t>– </a:t>
            </a:r>
            <a:r>
              <a:rPr lang="ko-KR" altLang="en-US" sz="4800" dirty="0"/>
              <a:t>대우 </a:t>
            </a:r>
            <a:r>
              <a:rPr lang="en-US" altLang="ko-KR" sz="4800" dirty="0"/>
              <a:t>Hospital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534788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209725" y="914400"/>
            <a:ext cx="850643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784640"/>
              </p:ext>
            </p:extLst>
          </p:nvPr>
        </p:nvGraphicFramePr>
        <p:xfrm>
          <a:off x="212595" y="981368"/>
          <a:ext cx="6227527" cy="643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7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389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메인 페이지 </a:t>
                      </a: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– 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의료진 조회 페이지</a:t>
                      </a: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검색 기능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제목 1"/>
          <p:cNvSpPr txBox="1"/>
          <p:nvPr/>
        </p:nvSpPr>
        <p:spPr>
          <a:xfrm>
            <a:off x="75501" y="121889"/>
            <a:ext cx="10623180" cy="884173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/>
              <a:t>팀 프로젝트 </a:t>
            </a:r>
            <a:r>
              <a:rPr lang="en-US" altLang="ko-KR" sz="4800"/>
              <a:t>– </a:t>
            </a:r>
            <a:r>
              <a:rPr lang="ko-KR" altLang="en-US" sz="4800"/>
              <a:t>대우 </a:t>
            </a:r>
            <a:r>
              <a:rPr lang="en-US" altLang="ko-KR" sz="4800"/>
              <a:t>Hospital</a:t>
            </a:r>
            <a:endParaRPr lang="ko-KR" altLang="en-US" sz="48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353E09-BF80-45A1-903A-9F38AFFA0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24904"/>
            <a:ext cx="7197754" cy="42584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D306EC-1651-4572-B990-9F15A75E0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14" y="6052657"/>
            <a:ext cx="6370041" cy="5788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5F3FDB-9C5D-47A2-BA61-3B9B59B7A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849" y="1957734"/>
            <a:ext cx="4333875" cy="1571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3FFC15-766C-4D6F-ADF9-BC889C65A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848" y="4127128"/>
            <a:ext cx="4333875" cy="18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9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209725" y="914400"/>
            <a:ext cx="850643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212595" y="981368"/>
          <a:ext cx="6227527" cy="643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7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389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메인 페이지 </a:t>
                      </a: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– 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의료진 조회 페이지</a:t>
                      </a: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검색 기능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제목 1"/>
          <p:cNvSpPr txBox="1"/>
          <p:nvPr/>
        </p:nvSpPr>
        <p:spPr>
          <a:xfrm>
            <a:off x="75501" y="121889"/>
            <a:ext cx="10623180" cy="884173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4800"/>
              <a:t>팀 프로젝트 </a:t>
            </a:r>
            <a:r>
              <a:rPr lang="en-US" altLang="ko-KR" sz="4800"/>
              <a:t>– </a:t>
            </a:r>
            <a:r>
              <a:rPr lang="ko-KR" altLang="en-US" sz="4800"/>
              <a:t>대우 </a:t>
            </a:r>
            <a:r>
              <a:rPr lang="en-US" altLang="ko-KR" sz="4800"/>
              <a:t>Hospital</a:t>
            </a:r>
            <a:endParaRPr lang="ko-KR" altLang="en-US" sz="48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353E09-BF80-45A1-903A-9F38AFFA0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24904"/>
            <a:ext cx="6518245" cy="42584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D306EC-1651-4572-B990-9F15A75E0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14" y="6044268"/>
            <a:ext cx="6370041" cy="5788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1A076B-CE00-44EA-AFD6-7C7EDABA8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340" y="1559315"/>
            <a:ext cx="5172075" cy="2028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BC8445-56CE-4B9E-8B9C-13D5E0F4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122" y="3703069"/>
            <a:ext cx="5452844" cy="292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4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9B81DDB-BBD5-4EC5-B9B4-96CA1BDF6FBE}"/>
              </a:ext>
            </a:extLst>
          </p:cNvPr>
          <p:cNvCxnSpPr>
            <a:cxnSpLocks/>
          </p:cNvCxnSpPr>
          <p:nvPr/>
        </p:nvCxnSpPr>
        <p:spPr>
          <a:xfrm>
            <a:off x="209725" y="914400"/>
            <a:ext cx="850643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B827ABB-4750-4D41-A4DA-609ED60E0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129674"/>
              </p:ext>
            </p:extLst>
          </p:nvPr>
        </p:nvGraphicFramePr>
        <p:xfrm>
          <a:off x="212596" y="981368"/>
          <a:ext cx="4736910" cy="504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6910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5040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메인 페이지 구현 </a:t>
                      </a: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– 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동영상 자동재생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</a:tbl>
          </a:graphicData>
        </a:graphic>
      </p:graphicFrame>
      <p:sp>
        <p:nvSpPr>
          <p:cNvPr id="12" name="제목 1">
            <a:extLst>
              <a:ext uri="{FF2B5EF4-FFF2-40B4-BE49-F238E27FC236}">
                <a16:creationId xmlns:a16="http://schemas.microsoft.com/office/drawing/2014/main" id="{FC4DA4F3-DE2D-4469-9FEF-514BD4CFF244}"/>
              </a:ext>
            </a:extLst>
          </p:cNvPr>
          <p:cNvSpPr txBox="1">
            <a:spLocks/>
          </p:cNvSpPr>
          <p:nvPr/>
        </p:nvSpPr>
        <p:spPr>
          <a:xfrm>
            <a:off x="75501" y="121889"/>
            <a:ext cx="10623180" cy="8841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/>
              <a:t>팀 프로젝트 </a:t>
            </a:r>
            <a:r>
              <a:rPr lang="en-US" altLang="ko-KR" sz="4800" dirty="0"/>
              <a:t>– </a:t>
            </a:r>
            <a:r>
              <a:rPr lang="ko-KR" altLang="en-US" sz="4800" dirty="0"/>
              <a:t>대우 </a:t>
            </a:r>
            <a:r>
              <a:rPr lang="en-US" altLang="ko-KR" sz="4800" dirty="0"/>
              <a:t>Hospital</a:t>
            </a:r>
            <a:endParaRPr lang="ko-KR" altLang="en-US" sz="48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628991-C8CA-47A7-A1DF-A4542B380C0A}"/>
              </a:ext>
            </a:extLst>
          </p:cNvPr>
          <p:cNvGrpSpPr/>
          <p:nvPr/>
        </p:nvGrpSpPr>
        <p:grpSpPr>
          <a:xfrm>
            <a:off x="1593908" y="1552414"/>
            <a:ext cx="8674215" cy="5183697"/>
            <a:chOff x="1994750" y="1644242"/>
            <a:chExt cx="6981471" cy="521375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92630C3-5683-4F68-83AA-E6FCABF037CC}"/>
                </a:ext>
              </a:extLst>
            </p:cNvPr>
            <p:cNvGrpSpPr/>
            <p:nvPr/>
          </p:nvGrpSpPr>
          <p:grpSpPr>
            <a:xfrm>
              <a:off x="1994750" y="1644242"/>
              <a:ext cx="6981471" cy="5091869"/>
              <a:chOff x="442784" y="0"/>
              <a:chExt cx="5864131" cy="685800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63D0107C-25CC-480E-AB7A-CBDBF8E8A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2784" y="0"/>
                <a:ext cx="5864131" cy="3556932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7EAF017-12A0-4EDA-818D-60C03AA8F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784" y="3646088"/>
                <a:ext cx="5864131" cy="3211912"/>
              </a:xfrm>
              <a:prstGeom prst="rect">
                <a:avLst/>
              </a:prstGeom>
            </p:spPr>
          </p:pic>
        </p:grp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EC33347-B592-4640-A125-0FAF8D43F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4750" y="4773336"/>
              <a:ext cx="6981470" cy="2084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7602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9C1D75-02A5-45F9-B1CC-EA477552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58" y="1635852"/>
            <a:ext cx="4239199" cy="346830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430DA6-B5E9-4E44-B7C0-DEABC83C437E}"/>
              </a:ext>
            </a:extLst>
          </p:cNvPr>
          <p:cNvCxnSpPr>
            <a:cxnSpLocks/>
          </p:cNvCxnSpPr>
          <p:nvPr/>
        </p:nvCxnSpPr>
        <p:spPr>
          <a:xfrm>
            <a:off x="209725" y="914400"/>
            <a:ext cx="850643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7416A15-B45E-4E14-95E8-CBA836EA8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720277"/>
              </p:ext>
            </p:extLst>
          </p:nvPr>
        </p:nvGraphicFramePr>
        <p:xfrm>
          <a:off x="212595" y="981368"/>
          <a:ext cx="5156359" cy="504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6359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5040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예약 기능 구현 </a:t>
                      </a: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– Ajax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를 통한 버튼 비활성화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</a:tbl>
          </a:graphicData>
        </a:graphic>
      </p:graphicFrame>
      <p:sp>
        <p:nvSpPr>
          <p:cNvPr id="15" name="제목 1">
            <a:extLst>
              <a:ext uri="{FF2B5EF4-FFF2-40B4-BE49-F238E27FC236}">
                <a16:creationId xmlns:a16="http://schemas.microsoft.com/office/drawing/2014/main" id="{4D9793F9-5FE0-4F36-9D88-5CB2C0AAFF63}"/>
              </a:ext>
            </a:extLst>
          </p:cNvPr>
          <p:cNvSpPr txBox="1">
            <a:spLocks/>
          </p:cNvSpPr>
          <p:nvPr/>
        </p:nvSpPr>
        <p:spPr>
          <a:xfrm>
            <a:off x="75501" y="121889"/>
            <a:ext cx="10623180" cy="8841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/>
              <a:t>팀 프로젝트 </a:t>
            </a:r>
            <a:r>
              <a:rPr lang="en-US" altLang="ko-KR" sz="4800" dirty="0"/>
              <a:t>– </a:t>
            </a:r>
            <a:r>
              <a:rPr lang="ko-KR" altLang="en-US" sz="4800" dirty="0"/>
              <a:t>대우 </a:t>
            </a:r>
            <a:r>
              <a:rPr lang="en-US" altLang="ko-KR" sz="4800" dirty="0"/>
              <a:t>Hospital</a:t>
            </a:r>
            <a:endParaRPr lang="ko-KR" altLang="en-US" sz="4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D18E3A-2F04-4057-A29D-704DD312F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681" y="5276675"/>
            <a:ext cx="3913446" cy="1333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66ACE1-980D-4745-B185-02AA9BE85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16" y="5276675"/>
            <a:ext cx="3492580" cy="1333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BD9DA1-1CD7-4998-B679-381303B35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233" y="2442177"/>
            <a:ext cx="5757382" cy="144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9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38B6573-CA64-45F1-92CB-F75F81BFE283}"/>
              </a:ext>
            </a:extLst>
          </p:cNvPr>
          <p:cNvCxnSpPr>
            <a:cxnSpLocks/>
          </p:cNvCxnSpPr>
          <p:nvPr/>
        </p:nvCxnSpPr>
        <p:spPr>
          <a:xfrm>
            <a:off x="209725" y="914400"/>
            <a:ext cx="850643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F654DA8-F2C9-41F5-865D-3800ECF8C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637216"/>
              </p:ext>
            </p:extLst>
          </p:nvPr>
        </p:nvGraphicFramePr>
        <p:xfrm>
          <a:off x="212594" y="981368"/>
          <a:ext cx="4102231" cy="504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2231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5040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마이페이지  기능 </a:t>
                      </a: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– </a:t>
                      </a:r>
                      <a:r>
                        <a:rPr lang="ko-KR" altLang="en-US" b="1" dirty="0" err="1">
                          <a:solidFill>
                            <a:sysClr val="windowText" lastClr="000000"/>
                          </a:solidFill>
                        </a:rPr>
                        <a:t>페이징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 기능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5F543304-D427-4A3C-83F3-A4EEEC587B08}"/>
              </a:ext>
            </a:extLst>
          </p:cNvPr>
          <p:cNvSpPr txBox="1">
            <a:spLocks/>
          </p:cNvSpPr>
          <p:nvPr/>
        </p:nvSpPr>
        <p:spPr>
          <a:xfrm>
            <a:off x="75501" y="121889"/>
            <a:ext cx="10623180" cy="8841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/>
              <a:t>팀 프로젝트 </a:t>
            </a:r>
            <a:r>
              <a:rPr lang="en-US" altLang="ko-KR" sz="4800" dirty="0"/>
              <a:t>– </a:t>
            </a:r>
            <a:r>
              <a:rPr lang="ko-KR" altLang="en-US" sz="4800" dirty="0"/>
              <a:t>대우 </a:t>
            </a:r>
            <a:r>
              <a:rPr lang="en-US" altLang="ko-KR" sz="4800" dirty="0"/>
              <a:t>Hospital</a:t>
            </a:r>
            <a:endParaRPr lang="ko-KR" altLang="en-US" sz="4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BAB238-457B-4F18-BA73-0BBA0EFF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998" y="1147243"/>
            <a:ext cx="4182129" cy="25676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4E438E-5D3E-4077-AC57-261EDEEBD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03" y="1706912"/>
            <a:ext cx="4412609" cy="432439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C0A4C51-90AB-4363-AF38-6E2EACEB6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974" y="3869109"/>
            <a:ext cx="52101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17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3"/>
          <p:cNvCxnSpPr/>
          <p:nvPr/>
        </p:nvCxnSpPr>
        <p:spPr>
          <a:xfrm>
            <a:off x="209725" y="914400"/>
            <a:ext cx="8506437" cy="0"/>
          </a:xfrm>
          <a:prstGeom prst="line">
            <a:avLst/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</p:cxnSp>
      <p:graphicFrame>
        <p:nvGraphicFramePr>
          <p:cNvPr id="6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660130"/>
              </p:ext>
            </p:extLst>
          </p:nvPr>
        </p:nvGraphicFramePr>
        <p:xfrm>
          <a:off x="212593" y="981368"/>
          <a:ext cx="5970093" cy="643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0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389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8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관리자 페이지 </a:t>
                      </a:r>
                      <a:r>
                        <a:rPr kumimoji="0" lang="en-US" altLang="ko-KR" sz="18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– </a:t>
                      </a:r>
                      <a:r>
                        <a:rPr kumimoji="0" lang="ko-KR" altLang="en-US" sz="18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의사 프로필 등록 기능 </a:t>
                      </a:r>
                      <a:r>
                        <a:rPr kumimoji="0" lang="en-US" altLang="ko-KR" sz="18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/</a:t>
                      </a:r>
                      <a:r>
                        <a:rPr kumimoji="0" lang="ko-KR" altLang="en-US" sz="18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사진 첨부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제목 1"/>
          <p:cNvSpPr txBox="1"/>
          <p:nvPr/>
        </p:nvSpPr>
        <p:spPr>
          <a:xfrm>
            <a:off x="75501" y="121889"/>
            <a:ext cx="10623180" cy="884173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팀 프로젝트 </a:t>
            </a:r>
            <a:r>
              <a:rPr kumimoji="0" lang="en-US" altLang="ko-KR" sz="4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– </a:t>
            </a:r>
            <a:r>
              <a:rPr kumimoji="0" lang="ko-KR" altLang="en-US" sz="4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대우 </a:t>
            </a:r>
            <a:r>
              <a:rPr kumimoji="0" lang="en-US" altLang="ko-KR" sz="4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Hospital</a:t>
            </a:r>
            <a:endParaRPr kumimoji="0" lang="ko-KR" altLang="en-US" sz="4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001" y="2137833"/>
            <a:ext cx="5841999" cy="43074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43421" y="1207029"/>
            <a:ext cx="3685823" cy="207327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83892" y="3707870"/>
            <a:ext cx="5204883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3"/>
          <p:cNvCxnSpPr/>
          <p:nvPr/>
        </p:nvCxnSpPr>
        <p:spPr>
          <a:xfrm>
            <a:off x="209725" y="914400"/>
            <a:ext cx="8506437" cy="0"/>
          </a:xfrm>
          <a:prstGeom prst="line">
            <a:avLst/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</p:cxnSp>
      <p:graphicFrame>
        <p:nvGraphicFramePr>
          <p:cNvPr id="6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442469"/>
              </p:ext>
            </p:extLst>
          </p:nvPr>
        </p:nvGraphicFramePr>
        <p:xfrm>
          <a:off x="212593" y="981368"/>
          <a:ext cx="5953315" cy="643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3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389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8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관리자 페이지 </a:t>
                      </a:r>
                      <a:r>
                        <a:rPr kumimoji="0" lang="en-US" altLang="ko-KR" sz="18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– </a:t>
                      </a:r>
                      <a:r>
                        <a:rPr kumimoji="0" lang="ko-KR" altLang="en-US" sz="18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의사 프로필 등록 기능 </a:t>
                      </a:r>
                      <a:r>
                        <a:rPr kumimoji="0" lang="en-US" altLang="ko-KR" sz="18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/</a:t>
                      </a:r>
                      <a:r>
                        <a:rPr kumimoji="0" lang="ko-KR" altLang="en-US" sz="18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사진 첨부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제목 1"/>
          <p:cNvSpPr txBox="1"/>
          <p:nvPr/>
        </p:nvSpPr>
        <p:spPr>
          <a:xfrm>
            <a:off x="75501" y="121889"/>
            <a:ext cx="10623180" cy="884173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팀 프로젝트 </a:t>
            </a:r>
            <a:r>
              <a:rPr kumimoji="0" lang="en-US" altLang="ko-KR" sz="4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– </a:t>
            </a:r>
            <a:r>
              <a:rPr kumimoji="0" lang="ko-KR" altLang="en-US" sz="4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대우 </a:t>
            </a:r>
            <a:r>
              <a:rPr kumimoji="0" lang="en-US" altLang="ko-KR" sz="4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Hospital</a:t>
            </a:r>
            <a:endParaRPr kumimoji="0" lang="ko-KR" altLang="en-US" sz="4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506770-C564-47DE-83E7-6425613B8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5" y="1788584"/>
            <a:ext cx="5539497" cy="3848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6358C4-511D-4916-BBE3-97177A037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908" y="1788584"/>
            <a:ext cx="55149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1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3"/>
          <p:cNvCxnSpPr/>
          <p:nvPr/>
        </p:nvCxnSpPr>
        <p:spPr>
          <a:xfrm>
            <a:off x="209725" y="914400"/>
            <a:ext cx="8506437" cy="0"/>
          </a:xfrm>
          <a:prstGeom prst="line">
            <a:avLst/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</p:cxnSp>
      <p:graphicFrame>
        <p:nvGraphicFramePr>
          <p:cNvPr id="6" name="표 4"/>
          <p:cNvGraphicFramePr>
            <a:graphicFrameLocks noGrp="1"/>
          </p:cNvGraphicFramePr>
          <p:nvPr/>
        </p:nvGraphicFramePr>
        <p:xfrm>
          <a:off x="212593" y="981368"/>
          <a:ext cx="5953315" cy="643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3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389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18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관리자 페이지 </a:t>
                      </a:r>
                      <a:r>
                        <a:rPr kumimoji="0" lang="en-US" altLang="ko-KR" sz="18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– </a:t>
                      </a:r>
                      <a:r>
                        <a:rPr kumimoji="0" lang="ko-KR" altLang="en-US" sz="18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의사 프로필 등록 기능 </a:t>
                      </a:r>
                      <a:r>
                        <a:rPr kumimoji="0" lang="en-US" altLang="ko-KR" sz="18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/</a:t>
                      </a:r>
                      <a:r>
                        <a:rPr kumimoji="0" lang="ko-KR" altLang="en-US" sz="18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사진 첨부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제목 1"/>
          <p:cNvSpPr txBox="1"/>
          <p:nvPr/>
        </p:nvSpPr>
        <p:spPr>
          <a:xfrm>
            <a:off x="75501" y="121889"/>
            <a:ext cx="10623180" cy="884173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팀 프로젝트 </a:t>
            </a:r>
            <a:r>
              <a:rPr kumimoji="0" lang="en-US" altLang="ko-KR" sz="4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– </a:t>
            </a:r>
            <a:r>
              <a:rPr kumimoji="0" lang="ko-KR" altLang="en-US" sz="4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대우 </a:t>
            </a:r>
            <a:r>
              <a:rPr kumimoji="0" lang="en-US" altLang="ko-KR" sz="4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Hospital</a:t>
            </a:r>
            <a:endParaRPr kumimoji="0" lang="ko-KR" altLang="en-US" sz="4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47DEF3-E247-469C-A704-447773E68C2B}"/>
              </a:ext>
            </a:extLst>
          </p:cNvPr>
          <p:cNvGrpSpPr/>
          <p:nvPr/>
        </p:nvGrpSpPr>
        <p:grpSpPr>
          <a:xfrm>
            <a:off x="5471584" y="1642036"/>
            <a:ext cx="6297082" cy="4895850"/>
            <a:chOff x="4815416" y="409575"/>
            <a:chExt cx="7376584" cy="603885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F3A3163-62CF-42F1-B607-377BCFB00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815416" y="409575"/>
              <a:ext cx="7376583" cy="60388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B22B58F-2A21-416B-B27F-BA616ECDD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953102" y="1721511"/>
              <a:ext cx="381046" cy="769302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4CF980E-EA92-427F-8A9E-3CB1BA0D5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25" y="1950717"/>
            <a:ext cx="5645791" cy="411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0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A56FB-B279-4735-91B1-979486BA6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624" y="684568"/>
            <a:ext cx="10623180" cy="2088858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800" dirty="0"/>
              <a:t>끝까지 결과를 이끈다</a:t>
            </a:r>
            <a:r>
              <a:rPr lang="en-US" altLang="ko-KR" sz="4800" dirty="0"/>
              <a:t>.</a:t>
            </a:r>
            <a:br>
              <a:rPr lang="en-US" altLang="ko-KR" sz="4800" dirty="0"/>
            </a:br>
            <a:r>
              <a:rPr lang="ko-KR" altLang="en-US" sz="4800" dirty="0" err="1"/>
              <a:t>조예찬이였습니다</a:t>
            </a:r>
            <a:r>
              <a:rPr lang="en-US" altLang="ko-KR" sz="4800" dirty="0"/>
              <a:t>.</a:t>
            </a:r>
            <a:endParaRPr lang="ko-KR" altLang="en-US" sz="4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73B86F-F28B-4191-AE63-73F045D97290}"/>
              </a:ext>
            </a:extLst>
          </p:cNvPr>
          <p:cNvSpPr/>
          <p:nvPr/>
        </p:nvSpPr>
        <p:spPr>
          <a:xfrm>
            <a:off x="5810774" y="4085860"/>
            <a:ext cx="2594916" cy="208885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B39500-8881-4E3C-A78C-172A730C439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05690" y="4084575"/>
          <a:ext cx="3028504" cy="2088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8504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노황민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010-7152-1137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053248"/>
                  </a:ext>
                </a:extLst>
              </a:tr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bevhrfur1234@naver.com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961763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69B04D-3ABD-44D2-BA57-DD3334347F97}"/>
              </a:ext>
            </a:extLst>
          </p:cNvPr>
          <p:cNvCxnSpPr/>
          <p:nvPr/>
        </p:nvCxnSpPr>
        <p:spPr>
          <a:xfrm>
            <a:off x="755009" y="2256639"/>
            <a:ext cx="82883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26742479-A154-4EEB-B219-F510F6407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517666"/>
              </p:ext>
            </p:extLst>
          </p:nvPr>
        </p:nvGraphicFramePr>
        <p:xfrm>
          <a:off x="1210810" y="2689825"/>
          <a:ext cx="476215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2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389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kumimoji="0" lang="ko-KR" altLang="en-US" sz="60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감사합니다</a:t>
                      </a:r>
                      <a:r>
                        <a:rPr kumimoji="0" lang="en-US" altLang="ko-KR" sz="6000" b="1" i="0" u="none" strike="noStrike" kern="1200" cap="none" normalizeH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</a:t>
                      </a:r>
                      <a:endParaRPr kumimoji="0" lang="ko-KR" altLang="en-US" sz="6000" b="1" i="0" u="none" strike="noStrike" kern="1200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25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738A1E2C-250D-486A-A3C7-4F6370BC1EBF}"/>
              </a:ext>
            </a:extLst>
          </p:cNvPr>
          <p:cNvSpPr txBox="1">
            <a:spLocks/>
          </p:cNvSpPr>
          <p:nvPr/>
        </p:nvSpPr>
        <p:spPr>
          <a:xfrm>
            <a:off x="75501" y="120775"/>
            <a:ext cx="10623180" cy="8841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/>
              <a:t>지원자 소개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7293DDB-9A73-49D6-8C8C-0CECA034A8A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2977" y="2295801"/>
          <a:ext cx="3292638" cy="911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2638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9116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서일대학교 소프트웨어공학과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6EC85B-F05B-40F8-A661-AA7E2D37728E}"/>
              </a:ext>
            </a:extLst>
          </p:cNvPr>
          <p:cNvSpPr/>
          <p:nvPr/>
        </p:nvSpPr>
        <p:spPr>
          <a:xfrm>
            <a:off x="1572977" y="1863972"/>
            <a:ext cx="3292637" cy="43182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학력 사항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211E4FF-6EFA-4C5F-BC7D-B9EF7F6AED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95651" y="2295801"/>
          <a:ext cx="3292638" cy="696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2638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696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정보처리산업기사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66F3C2-7ABA-4E56-8294-8A39EDCE29F3}"/>
              </a:ext>
            </a:extLst>
          </p:cNvPr>
          <p:cNvSpPr/>
          <p:nvPr/>
        </p:nvSpPr>
        <p:spPr>
          <a:xfrm>
            <a:off x="7095651" y="1863972"/>
            <a:ext cx="3292637" cy="43182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자격증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737EF53-9176-4969-905A-2D9E433CD6B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95651" y="4817538"/>
          <a:ext cx="3292638" cy="696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2638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696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ysClr val="windowText" lastClr="000000"/>
                          </a:solidFill>
                        </a:rPr>
                        <a:t>끈기있는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 성격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88861A-79B2-4262-92C5-092FD6CA6791}"/>
              </a:ext>
            </a:extLst>
          </p:cNvPr>
          <p:cNvSpPr/>
          <p:nvPr/>
        </p:nvSpPr>
        <p:spPr>
          <a:xfrm>
            <a:off x="7095651" y="4385709"/>
            <a:ext cx="3292637" cy="43182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장점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F1887483-006E-4CF0-B915-BC431BC799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2975" y="4817538"/>
          <a:ext cx="3292638" cy="696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2638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6962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Java Spring</a:t>
                      </a:r>
                      <a:b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en-US" altLang="ko-KR" b="1" dirty="0" err="1">
                          <a:solidFill>
                            <a:sysClr val="windowText" lastClr="000000"/>
                          </a:solidFill>
                        </a:rPr>
                        <a:t>Orcale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EA4166-97AD-4B64-95FA-3F263DFF0617}"/>
              </a:ext>
            </a:extLst>
          </p:cNvPr>
          <p:cNvSpPr/>
          <p:nvPr/>
        </p:nvSpPr>
        <p:spPr>
          <a:xfrm>
            <a:off x="1572975" y="4385709"/>
            <a:ext cx="3292637" cy="43182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자신 분야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E51C19-EF50-4B77-8F0F-058E54864A03}"/>
              </a:ext>
            </a:extLst>
          </p:cNvPr>
          <p:cNvCxnSpPr>
            <a:cxnSpLocks/>
          </p:cNvCxnSpPr>
          <p:nvPr/>
        </p:nvCxnSpPr>
        <p:spPr>
          <a:xfrm>
            <a:off x="209725" y="914400"/>
            <a:ext cx="850643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4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6202C53-84E1-4E07-BC3F-C38DF8CBC7C7}"/>
              </a:ext>
            </a:extLst>
          </p:cNvPr>
          <p:cNvSpPr txBox="1">
            <a:spLocks/>
          </p:cNvSpPr>
          <p:nvPr/>
        </p:nvSpPr>
        <p:spPr>
          <a:xfrm>
            <a:off x="75501" y="121889"/>
            <a:ext cx="10623180" cy="8841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/>
              <a:t>기술 스택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4BE2ED9-5D52-4217-AAD7-E823F2D8997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20367" y="1609330"/>
          <a:ext cx="3224090" cy="1392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090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Java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Spring Boot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Spring Data JPA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05324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32B84E7E-DA22-4BF4-88D8-96B0DCE08D48}"/>
              </a:ext>
            </a:extLst>
          </p:cNvPr>
          <p:cNvSpPr/>
          <p:nvPr/>
        </p:nvSpPr>
        <p:spPr>
          <a:xfrm>
            <a:off x="2220367" y="1177501"/>
            <a:ext cx="3224089" cy="43182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Backend</a:t>
            </a:r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0A28541-3782-4BAD-BBFA-6C936C29E1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44157" y="1609330"/>
          <a:ext cx="3224090" cy="696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090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MySQL / Oracle DB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5DDF9E-4523-4F8A-B92A-3AED8199A05F}"/>
              </a:ext>
            </a:extLst>
          </p:cNvPr>
          <p:cNvSpPr/>
          <p:nvPr/>
        </p:nvSpPr>
        <p:spPr>
          <a:xfrm>
            <a:off x="6644157" y="1177501"/>
            <a:ext cx="3224089" cy="43182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6A3DE7E-0512-45F9-8C7A-8F262A2E3D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44157" y="5643698"/>
          <a:ext cx="3224090" cy="696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090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Apache Tomcat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C12DD5-0F2E-4ADD-8C07-C6FD671C3CEB}"/>
              </a:ext>
            </a:extLst>
          </p:cNvPr>
          <p:cNvSpPr/>
          <p:nvPr/>
        </p:nvSpPr>
        <p:spPr>
          <a:xfrm>
            <a:off x="6644157" y="5211869"/>
            <a:ext cx="3224089" cy="43182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725FD67-7F3F-4B21-AC7A-D18FDA5E74D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20367" y="5643698"/>
          <a:ext cx="3224090" cy="696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090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Linux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DBF554-16DF-4757-85CF-65D216DC0375}"/>
              </a:ext>
            </a:extLst>
          </p:cNvPr>
          <p:cNvSpPr/>
          <p:nvPr/>
        </p:nvSpPr>
        <p:spPr>
          <a:xfrm>
            <a:off x="2220367" y="5211869"/>
            <a:ext cx="3224089" cy="43182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OS</a:t>
            </a:r>
            <a:endParaRPr lang="ko-KR" altLang="en-US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4B9E955-E930-4D6F-9A32-667BC8B81C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20366" y="3735611"/>
          <a:ext cx="7647879" cy="696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879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IntelliJ IDEA / Eclipse / Visual Studio Code / Spring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508358-0598-4B33-854B-A37A93836A8F}"/>
              </a:ext>
            </a:extLst>
          </p:cNvPr>
          <p:cNvSpPr/>
          <p:nvPr/>
        </p:nvSpPr>
        <p:spPr>
          <a:xfrm>
            <a:off x="2220367" y="3303782"/>
            <a:ext cx="7647877" cy="43182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Tools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29BCC4E-7F68-44B6-80D1-C87AA613343B}"/>
              </a:ext>
            </a:extLst>
          </p:cNvPr>
          <p:cNvCxnSpPr>
            <a:cxnSpLocks/>
          </p:cNvCxnSpPr>
          <p:nvPr/>
        </p:nvCxnSpPr>
        <p:spPr>
          <a:xfrm>
            <a:off x="209725" y="914400"/>
            <a:ext cx="850643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96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1219E57-F6D6-44AC-85FC-3083F21E72C2}"/>
              </a:ext>
            </a:extLst>
          </p:cNvPr>
          <p:cNvSpPr txBox="1">
            <a:spLocks/>
          </p:cNvSpPr>
          <p:nvPr/>
        </p:nvSpPr>
        <p:spPr>
          <a:xfrm>
            <a:off x="75501" y="121889"/>
            <a:ext cx="10623180" cy="8841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/>
              <a:t>팀 프로젝트 </a:t>
            </a:r>
            <a:r>
              <a:rPr lang="en-US" altLang="ko-KR" sz="4800" dirty="0"/>
              <a:t>– </a:t>
            </a:r>
            <a:r>
              <a:rPr lang="ko-KR" altLang="en-US" sz="4800" dirty="0"/>
              <a:t>대우 </a:t>
            </a:r>
            <a:r>
              <a:rPr lang="en-US" altLang="ko-KR" sz="4800" dirty="0"/>
              <a:t>Hospital</a:t>
            </a:r>
            <a:endParaRPr lang="ko-KR" altLang="en-US" sz="48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F6561B2-4BC7-443C-822B-10309E1287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6862" y="2025062"/>
          <a:ext cx="329263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2638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4530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병원 업무용으로 사용할 수 </a:t>
                      </a:r>
                      <a:b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있는 웹사이트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73C3EF0-3064-42FE-ACA5-AE734DD05C5F}"/>
              </a:ext>
            </a:extLst>
          </p:cNvPr>
          <p:cNvSpPr/>
          <p:nvPr/>
        </p:nvSpPr>
        <p:spPr>
          <a:xfrm>
            <a:off x="866862" y="1582659"/>
            <a:ext cx="3292637" cy="4318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소개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07769CB-9A68-4C9E-BD9C-F50B0B7FE50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6862" y="3287619"/>
          <a:ext cx="329263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2638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3460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2023.11.13 ~ 2023.12.07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  <a:tr h="3460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BE 4</a:t>
                      </a:r>
                      <a:r>
                        <a:rPr lang="ko-KR" altLang="en-US" b="0" dirty="0"/>
                        <a:t>인 팀 프로젝트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05324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5BA4404-1916-4339-9B4E-34ADF719CCB1}"/>
              </a:ext>
            </a:extLst>
          </p:cNvPr>
          <p:cNvSpPr/>
          <p:nvPr/>
        </p:nvSpPr>
        <p:spPr>
          <a:xfrm>
            <a:off x="866862" y="2855792"/>
            <a:ext cx="3292637" cy="4318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기간 </a:t>
            </a:r>
            <a:r>
              <a:rPr lang="en-US" altLang="ko-KR" dirty="0"/>
              <a:t>/ </a:t>
            </a:r>
            <a:r>
              <a:rPr lang="ko-KR" altLang="en-US" dirty="0"/>
              <a:t>인원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F16F155-E6B7-4EE2-A92E-6E20042165A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6862" y="4748926"/>
          <a:ext cx="329263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2638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346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조인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b="0" dirty="0" err="1">
                          <a:solidFill>
                            <a:sysClr val="windowText" lastClr="000000"/>
                          </a:solidFill>
                        </a:rPr>
                        <a:t>페이징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 기능을</a:t>
                      </a:r>
                      <a:b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이용한 개인 진료 기록 리스트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  <a:tr h="346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/>
                        <a:t>실명</a:t>
                      </a:r>
                      <a:r>
                        <a:rPr lang="en-US" altLang="ko-KR" b="0" dirty="0"/>
                        <a:t>/</a:t>
                      </a:r>
                      <a:r>
                        <a:rPr lang="ko-KR" altLang="en-US" b="0" dirty="0"/>
                        <a:t>진료과목으로 검색 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053248"/>
                  </a:ext>
                </a:extLst>
              </a:tr>
              <a:tr h="3460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/>
                        <a:t>카카오맵</a:t>
                      </a:r>
                      <a:r>
                        <a:rPr lang="ko-KR" altLang="en-US" b="0" dirty="0"/>
                        <a:t> </a:t>
                      </a:r>
                      <a:r>
                        <a:rPr lang="en-US" altLang="ko-KR" b="0" dirty="0" err="1"/>
                        <a:t>api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altLang="en-US" b="0" dirty="0"/>
                        <a:t>사용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644538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8740AB76-45A8-4ECA-8703-9AA4D817A9EB}"/>
              </a:ext>
            </a:extLst>
          </p:cNvPr>
          <p:cNvSpPr/>
          <p:nvPr/>
        </p:nvSpPr>
        <p:spPr>
          <a:xfrm>
            <a:off x="866862" y="4317099"/>
            <a:ext cx="3292637" cy="4318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핵심 기능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190B5A1-8B10-4977-B367-204CABEE98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22251" y="2138741"/>
          <a:ext cx="6453890" cy="1392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890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Eclipse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에서 작동했던 기능을</a:t>
                      </a:r>
                      <a:b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Spring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에 성공적으로 이식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/>
                        <a:t>테이블 조인 기능 습득 및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053248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00BC92-D055-46DC-9ADA-1EAB3111E252}"/>
              </a:ext>
            </a:extLst>
          </p:cNvPr>
          <p:cNvSpPr/>
          <p:nvPr/>
        </p:nvSpPr>
        <p:spPr>
          <a:xfrm>
            <a:off x="5022251" y="1706912"/>
            <a:ext cx="6453888" cy="43182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팀 성과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3944F2-D616-4CA8-B8E2-B3ED4C58FF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34224" y="4345765"/>
          <a:ext cx="6441917" cy="1885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1917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역할 요약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: </a:t>
                      </a:r>
                      <a:b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ko-KR" altLang="en-US" b="0" dirty="0" err="1">
                          <a:solidFill>
                            <a:sysClr val="windowText" lastClr="000000"/>
                          </a:solidFill>
                        </a:rPr>
                        <a:t>어드민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 페이지 의사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 CRUD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 구현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페이지 맵핑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쿼리 최적화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세부 내용 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: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0" dirty="0" err="1">
                          <a:solidFill>
                            <a:sysClr val="windowText" lastClr="000000"/>
                          </a:solidFill>
                        </a:rPr>
                        <a:t>Uuid</a:t>
                      </a:r>
                      <a:r>
                        <a:rPr lang="ko-KR" altLang="en-US" b="0">
                          <a:solidFill>
                            <a:sysClr val="windowText" lastClr="000000"/>
                          </a:solidFill>
                        </a:rPr>
                        <a:t>를 이용한 이미지 복호화 기능 구현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개인정보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예약정보</a:t>
                      </a:r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진료내역 확인 페이지 구현</a:t>
                      </a:r>
                      <a:endParaRPr lang="en-US" altLang="ko-KR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0" dirty="0" err="1">
                          <a:solidFill>
                            <a:sysClr val="windowText" lastClr="000000"/>
                          </a:solidFill>
                        </a:rPr>
                        <a:t>Bcrypt</a:t>
                      </a:r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를 이용한 암호 복호화 기능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26217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E8DD6B-B630-48E7-B43A-B1A26E9D1441}"/>
              </a:ext>
            </a:extLst>
          </p:cNvPr>
          <p:cNvSpPr/>
          <p:nvPr/>
        </p:nvSpPr>
        <p:spPr>
          <a:xfrm>
            <a:off x="5022251" y="3913936"/>
            <a:ext cx="6453888" cy="43182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지원자 개인 기여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9845705-065C-42B0-9ACD-8326C9E70D50}"/>
              </a:ext>
            </a:extLst>
          </p:cNvPr>
          <p:cNvCxnSpPr>
            <a:cxnSpLocks/>
          </p:cNvCxnSpPr>
          <p:nvPr/>
        </p:nvCxnSpPr>
        <p:spPr>
          <a:xfrm>
            <a:off x="209725" y="914400"/>
            <a:ext cx="850643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123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83842C-E2F1-48E9-B346-DC170073621A}"/>
              </a:ext>
            </a:extLst>
          </p:cNvPr>
          <p:cNvSpPr txBox="1">
            <a:spLocks/>
          </p:cNvSpPr>
          <p:nvPr/>
        </p:nvSpPr>
        <p:spPr>
          <a:xfrm>
            <a:off x="75501" y="121889"/>
            <a:ext cx="10623180" cy="8841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/>
              <a:t>대우 </a:t>
            </a:r>
            <a:r>
              <a:rPr lang="en-US" altLang="ko-KR" sz="4800" dirty="0"/>
              <a:t>Hospital</a:t>
            </a:r>
            <a:endParaRPr lang="ko-KR" altLang="en-US" sz="48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BC954AF-5263-4569-A3EC-AA70D5858A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420" y="2247911"/>
          <a:ext cx="3875640" cy="1392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5640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Java11 / Spring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Spring Security, Spring Data JPA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427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89CF40F-731C-48D8-AF59-578F8AD6011E}"/>
              </a:ext>
            </a:extLst>
          </p:cNvPr>
          <p:cNvSpPr/>
          <p:nvPr/>
        </p:nvSpPr>
        <p:spPr>
          <a:xfrm>
            <a:off x="956420" y="1816082"/>
            <a:ext cx="3875639" cy="43182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Backend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F609B11-A947-4E52-8CDA-E600A1358F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420" y="4467281"/>
          <a:ext cx="3875640" cy="1392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5640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Apache Tomcat 8.0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solidFill>
                            <a:sysClr val="windowText" lastClr="000000"/>
                          </a:solidFill>
                        </a:rPr>
                        <a:t>Github</a:t>
                      </a: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 Actions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427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60C945F-8F2F-49BA-A875-F020EA161FBF}"/>
              </a:ext>
            </a:extLst>
          </p:cNvPr>
          <p:cNvSpPr/>
          <p:nvPr/>
        </p:nvSpPr>
        <p:spPr>
          <a:xfrm>
            <a:off x="956420" y="4035452"/>
            <a:ext cx="3875639" cy="43182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 / CI &amp; CD</a:t>
            </a:r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DAAC9DF-64A9-4BA2-82E4-D18E4595B9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87362" y="1609001"/>
          <a:ext cx="3944185" cy="696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4185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Oracle </a:t>
                      </a:r>
                      <a:r>
                        <a:rPr lang="en-US" altLang="ko-KR" b="1" dirty="0" err="1">
                          <a:solidFill>
                            <a:sysClr val="windowText" lastClr="000000"/>
                          </a:solidFill>
                        </a:rPr>
                        <a:t>Sql</a:t>
                      </a: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 Developer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7E242EB-8653-4FB1-95E6-AFC1F65841CC}"/>
              </a:ext>
            </a:extLst>
          </p:cNvPr>
          <p:cNvSpPr/>
          <p:nvPr/>
        </p:nvSpPr>
        <p:spPr>
          <a:xfrm>
            <a:off x="6887363" y="1177172"/>
            <a:ext cx="3944184" cy="43182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678383-C442-44D6-8998-EC9BC318569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87362" y="3119738"/>
          <a:ext cx="3944185" cy="1392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4185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>
                          <a:solidFill>
                            <a:sysClr val="windowText" lastClr="000000"/>
                          </a:solidFill>
                        </a:rPr>
                        <a:t>IntelliJ IDEA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Junit5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4278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7EC2E6-CF53-4B1F-A4FF-1FF89A7F220E}"/>
              </a:ext>
            </a:extLst>
          </p:cNvPr>
          <p:cNvSpPr/>
          <p:nvPr/>
        </p:nvSpPr>
        <p:spPr>
          <a:xfrm>
            <a:off x="6887363" y="2687909"/>
            <a:ext cx="3944184" cy="43182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Tools / Test Code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5AE3DB7-BBA7-4686-8160-23D194E580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87362" y="5326761"/>
          <a:ext cx="3944185" cy="1392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4185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Git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  <a:tr h="696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solidFill>
                            <a:sysClr val="windowText" lastClr="000000"/>
                          </a:solidFill>
                        </a:rPr>
                        <a:t>KakaoTalk</a:t>
                      </a: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, Discord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427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EDF284-FC53-4875-A613-07EA2869B016}"/>
              </a:ext>
            </a:extLst>
          </p:cNvPr>
          <p:cNvSpPr/>
          <p:nvPr/>
        </p:nvSpPr>
        <p:spPr>
          <a:xfrm>
            <a:off x="6887363" y="4894932"/>
            <a:ext cx="3944184" cy="43182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Collaboration</a:t>
            </a:r>
            <a:endParaRPr lang="ko-KR" altLang="en-US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2D638E5-5A37-47BE-A369-3E0A87D545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2597" y="981368"/>
          <a:ext cx="1641370" cy="504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370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5040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BE 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6936E41-C7B7-40D7-9B7C-492EF92CC24E}"/>
              </a:ext>
            </a:extLst>
          </p:cNvPr>
          <p:cNvCxnSpPr>
            <a:cxnSpLocks/>
          </p:cNvCxnSpPr>
          <p:nvPr/>
        </p:nvCxnSpPr>
        <p:spPr>
          <a:xfrm>
            <a:off x="209725" y="914400"/>
            <a:ext cx="850643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333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B11251-FE71-48BA-BE69-77A22E49C54B}"/>
              </a:ext>
            </a:extLst>
          </p:cNvPr>
          <p:cNvSpPr txBox="1">
            <a:spLocks/>
          </p:cNvSpPr>
          <p:nvPr/>
        </p:nvSpPr>
        <p:spPr>
          <a:xfrm>
            <a:off x="75501" y="121889"/>
            <a:ext cx="10623180" cy="8841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/>
              <a:t>팀 프로젝트 </a:t>
            </a:r>
            <a:r>
              <a:rPr lang="en-US" altLang="ko-KR" sz="4800" dirty="0"/>
              <a:t>– </a:t>
            </a:r>
            <a:r>
              <a:rPr lang="ko-KR" altLang="en-US" sz="4800" dirty="0"/>
              <a:t>대우 </a:t>
            </a:r>
            <a:r>
              <a:rPr lang="en-US" altLang="ko-KR" sz="4800" dirty="0"/>
              <a:t>Hospital</a:t>
            </a:r>
            <a:endParaRPr lang="ko-KR" altLang="en-US" sz="48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FBD3F0-074E-4A58-AA5C-4E1DDA2624AD}"/>
              </a:ext>
            </a:extLst>
          </p:cNvPr>
          <p:cNvCxnSpPr>
            <a:cxnSpLocks/>
          </p:cNvCxnSpPr>
          <p:nvPr/>
        </p:nvCxnSpPr>
        <p:spPr>
          <a:xfrm>
            <a:off x="209725" y="914400"/>
            <a:ext cx="850643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244B811-77B7-4EBB-BF74-FA00BFDB6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021066"/>
              </p:ext>
            </p:extLst>
          </p:nvPr>
        </p:nvGraphicFramePr>
        <p:xfrm>
          <a:off x="212597" y="981368"/>
          <a:ext cx="693414" cy="504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14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5040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ERD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8B0E23FD-7E54-4A7C-88B8-3FAA42DC5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485447"/>
            <a:ext cx="90106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89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42CB66-7B97-4EB1-9460-D12CE6CEB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860" y="981368"/>
            <a:ext cx="4712821" cy="14045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821E18-3DF8-4AE5-ADEA-75B973586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091" y="2680006"/>
            <a:ext cx="4985778" cy="207870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25564C0-F143-4B34-B569-4A76E4CDEBC3}"/>
              </a:ext>
            </a:extLst>
          </p:cNvPr>
          <p:cNvGrpSpPr/>
          <p:nvPr/>
        </p:nvGrpSpPr>
        <p:grpSpPr>
          <a:xfrm>
            <a:off x="209725" y="1706912"/>
            <a:ext cx="4462943" cy="4991698"/>
            <a:chOff x="587229" y="292665"/>
            <a:chExt cx="3993161" cy="59888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1260C95-B666-4780-9497-C15AC0E60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866" y="292665"/>
              <a:ext cx="3916524" cy="552921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9AEF975-98B2-47B0-ACD6-91C18D355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229" y="5962475"/>
              <a:ext cx="3993161" cy="319087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E50D137-3B06-4982-8EB1-376B5DC72301}"/>
              </a:ext>
            </a:extLst>
          </p:cNvPr>
          <p:cNvCxnSpPr>
            <a:cxnSpLocks/>
          </p:cNvCxnSpPr>
          <p:nvPr/>
        </p:nvCxnSpPr>
        <p:spPr>
          <a:xfrm>
            <a:off x="209725" y="914400"/>
            <a:ext cx="850643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5463C5A-2D72-4DC5-A5A3-99B75CBFC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451319"/>
              </p:ext>
            </p:extLst>
          </p:nvPr>
        </p:nvGraphicFramePr>
        <p:xfrm>
          <a:off x="212595" y="981368"/>
          <a:ext cx="5298972" cy="504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8972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5040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회원가입 </a:t>
                      </a: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- 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이메일 인증</a:t>
                      </a: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기능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</a:tbl>
          </a:graphicData>
        </a:graphic>
      </p:graphicFrame>
      <p:sp>
        <p:nvSpPr>
          <p:cNvPr id="12" name="제목 1">
            <a:extLst>
              <a:ext uri="{FF2B5EF4-FFF2-40B4-BE49-F238E27FC236}">
                <a16:creationId xmlns:a16="http://schemas.microsoft.com/office/drawing/2014/main" id="{19D8E252-9AA3-437C-B3F3-48C61504B8B6}"/>
              </a:ext>
            </a:extLst>
          </p:cNvPr>
          <p:cNvSpPr txBox="1">
            <a:spLocks/>
          </p:cNvSpPr>
          <p:nvPr/>
        </p:nvSpPr>
        <p:spPr>
          <a:xfrm>
            <a:off x="75501" y="121889"/>
            <a:ext cx="10623180" cy="8841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/>
              <a:t>팀 프로젝트 </a:t>
            </a:r>
            <a:r>
              <a:rPr lang="en-US" altLang="ko-KR" sz="4800" dirty="0"/>
              <a:t>– </a:t>
            </a:r>
            <a:r>
              <a:rPr lang="ko-KR" altLang="en-US" sz="4800" dirty="0"/>
              <a:t>대우 </a:t>
            </a:r>
            <a:r>
              <a:rPr lang="en-US" altLang="ko-KR" sz="4800" dirty="0"/>
              <a:t>Hospital</a:t>
            </a:r>
            <a:endParaRPr lang="ko-KR" altLang="en-US" sz="4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EFD136-E16C-4E02-ACE4-8C185045A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797" y="4917807"/>
            <a:ext cx="69818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25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25564C0-F143-4B34-B569-4A76E4CDEBC3}"/>
              </a:ext>
            </a:extLst>
          </p:cNvPr>
          <p:cNvGrpSpPr/>
          <p:nvPr/>
        </p:nvGrpSpPr>
        <p:grpSpPr>
          <a:xfrm>
            <a:off x="209725" y="1706912"/>
            <a:ext cx="4992455" cy="4991698"/>
            <a:chOff x="587229" y="292665"/>
            <a:chExt cx="3993161" cy="59888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1260C95-B666-4780-9497-C15AC0E60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866" y="292665"/>
              <a:ext cx="3916524" cy="552921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9AEF975-98B2-47B0-ACD6-91C18D355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229" y="5962475"/>
              <a:ext cx="3993161" cy="319087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E50D137-3B06-4982-8EB1-376B5DC72301}"/>
              </a:ext>
            </a:extLst>
          </p:cNvPr>
          <p:cNvCxnSpPr>
            <a:cxnSpLocks/>
          </p:cNvCxnSpPr>
          <p:nvPr/>
        </p:nvCxnSpPr>
        <p:spPr>
          <a:xfrm>
            <a:off x="209725" y="914400"/>
            <a:ext cx="850643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5463C5A-2D72-4DC5-A5A3-99B75CBFC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791036"/>
              </p:ext>
            </p:extLst>
          </p:nvPr>
        </p:nvGraphicFramePr>
        <p:xfrm>
          <a:off x="212595" y="981368"/>
          <a:ext cx="3914788" cy="504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4788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5040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회원가입 </a:t>
                      </a: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- 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비밀번호 복호화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</a:tbl>
          </a:graphicData>
        </a:graphic>
      </p:graphicFrame>
      <p:sp>
        <p:nvSpPr>
          <p:cNvPr id="12" name="제목 1">
            <a:extLst>
              <a:ext uri="{FF2B5EF4-FFF2-40B4-BE49-F238E27FC236}">
                <a16:creationId xmlns:a16="http://schemas.microsoft.com/office/drawing/2014/main" id="{19D8E252-9AA3-437C-B3F3-48C61504B8B6}"/>
              </a:ext>
            </a:extLst>
          </p:cNvPr>
          <p:cNvSpPr txBox="1">
            <a:spLocks/>
          </p:cNvSpPr>
          <p:nvPr/>
        </p:nvSpPr>
        <p:spPr>
          <a:xfrm>
            <a:off x="75501" y="121889"/>
            <a:ext cx="10623180" cy="8841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/>
              <a:t>팀 프로젝트 </a:t>
            </a:r>
            <a:r>
              <a:rPr lang="en-US" altLang="ko-KR" sz="4800" dirty="0"/>
              <a:t>– </a:t>
            </a:r>
            <a:r>
              <a:rPr lang="ko-KR" altLang="en-US" sz="4800" dirty="0"/>
              <a:t>대우 </a:t>
            </a:r>
            <a:r>
              <a:rPr lang="en-US" altLang="ko-KR" sz="4800" dirty="0"/>
              <a:t>Hospital</a:t>
            </a:r>
            <a:endParaRPr lang="ko-KR" altLang="en-US" sz="4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FD45F1-0959-485B-A948-C487531EE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301" y="1706912"/>
            <a:ext cx="5560480" cy="15815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B7635CE-3688-45C1-B7D9-151DF4BFF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16" y="3894195"/>
            <a:ext cx="4732574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74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E50D137-3B06-4982-8EB1-376B5DC72301}"/>
              </a:ext>
            </a:extLst>
          </p:cNvPr>
          <p:cNvCxnSpPr>
            <a:cxnSpLocks/>
          </p:cNvCxnSpPr>
          <p:nvPr/>
        </p:nvCxnSpPr>
        <p:spPr>
          <a:xfrm>
            <a:off x="209725" y="914400"/>
            <a:ext cx="850643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5463C5A-2D72-4DC5-A5A3-99B75CBFC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252407"/>
              </p:ext>
            </p:extLst>
          </p:nvPr>
        </p:nvGraphicFramePr>
        <p:xfrm>
          <a:off x="212595" y="981368"/>
          <a:ext cx="3738620" cy="504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620">
                  <a:extLst>
                    <a:ext uri="{9D8B030D-6E8A-4147-A177-3AD203B41FA5}">
                      <a16:colId xmlns:a16="http://schemas.microsoft.com/office/drawing/2014/main" val="1928333347"/>
                    </a:ext>
                  </a:extLst>
                </a:gridCol>
              </a:tblGrid>
              <a:tr h="5040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회원가입 </a:t>
                      </a: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– 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중복검사 기능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32702"/>
                  </a:ext>
                </a:extLst>
              </a:tr>
            </a:tbl>
          </a:graphicData>
        </a:graphic>
      </p:graphicFrame>
      <p:sp>
        <p:nvSpPr>
          <p:cNvPr id="12" name="제목 1">
            <a:extLst>
              <a:ext uri="{FF2B5EF4-FFF2-40B4-BE49-F238E27FC236}">
                <a16:creationId xmlns:a16="http://schemas.microsoft.com/office/drawing/2014/main" id="{19D8E252-9AA3-437C-B3F3-48C61504B8B6}"/>
              </a:ext>
            </a:extLst>
          </p:cNvPr>
          <p:cNvSpPr txBox="1">
            <a:spLocks/>
          </p:cNvSpPr>
          <p:nvPr/>
        </p:nvSpPr>
        <p:spPr>
          <a:xfrm>
            <a:off x="75501" y="121889"/>
            <a:ext cx="10623180" cy="8841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/>
              <a:t>팀 프로젝트 </a:t>
            </a:r>
            <a:r>
              <a:rPr lang="en-US" altLang="ko-KR" sz="4800" dirty="0"/>
              <a:t>– </a:t>
            </a:r>
            <a:r>
              <a:rPr lang="ko-KR" altLang="en-US" sz="4800" dirty="0"/>
              <a:t>대우 </a:t>
            </a:r>
            <a:r>
              <a:rPr lang="en-US" altLang="ko-KR" sz="4800" dirty="0"/>
              <a:t>Hospital</a:t>
            </a:r>
            <a:endParaRPr lang="ko-KR" altLang="en-US" sz="4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BD027-1722-4179-8D92-293A51B75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727" y="1318528"/>
            <a:ext cx="6459523" cy="19513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D9EDF4-51E0-4A2F-9719-AF518D026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5" y="1552414"/>
            <a:ext cx="4689446" cy="525989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E94516E-4287-4271-8D96-44DA23145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46005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00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352</Words>
  <Application>Microsoft Office PowerPoint</Application>
  <PresentationFormat>와이드스크린</PresentationFormat>
  <Paragraphs>93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끝까지 결과를 이끈다. 조예찬 입니다.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끝까지 결과를 이끈다. 조예찬이였습니다.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오류 코드 분석을 즐기는 남자,  노황민 입니다.</dc:title>
  <dc:creator>admin</dc:creator>
  <cp:lastModifiedBy>admin</cp:lastModifiedBy>
  <cp:revision>89</cp:revision>
  <dcterms:created xsi:type="dcterms:W3CDTF">2024-01-10T02:59:17Z</dcterms:created>
  <dcterms:modified xsi:type="dcterms:W3CDTF">2024-01-12T05:50:22Z</dcterms:modified>
  <cp:version/>
</cp:coreProperties>
</file>